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612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336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760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20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086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231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197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461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393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136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E627-26F1-4CE4-BEDA-5DDF6F3B3002}" type="datetimeFigureOut">
              <a:rPr lang="he-IL" smtClean="0"/>
              <a:t>י"ג/כסלו/תשפ"ב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B6F7-B42D-4B3F-9882-7CE10546F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195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16" y="1106148"/>
            <a:ext cx="9141550" cy="532438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7418231" y="169043"/>
            <a:ext cx="4644980" cy="5328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החלטת הועדה המקומית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30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9398305" y="912297"/>
            <a:ext cx="2755058" cy="5328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מצב מאושר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6" y="76303"/>
            <a:ext cx="8124960" cy="669426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235" y="2434349"/>
            <a:ext cx="4116544" cy="442365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156100" y="25759"/>
            <a:ext cx="5997263" cy="777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תכנית מפורטת בסמכות ועדה מחוזית 204-0894402:</a:t>
            </a:r>
          </a:p>
          <a:p>
            <a:pPr algn="ctr"/>
            <a:r>
              <a:rPr lang="he-I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שינוי יעוד </a:t>
            </a:r>
            <a:r>
              <a:rPr lang="he-I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משצ"פ</a:t>
            </a:r>
            <a:r>
              <a:rPr lang="he-I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למגורים - נעורה</a:t>
            </a:r>
          </a:p>
        </p:txBody>
      </p:sp>
    </p:spTree>
    <p:extLst>
      <p:ext uri="{BB962C8B-B14F-4D97-AF65-F5344CB8AC3E}">
        <p14:creationId xmlns:p14="http://schemas.microsoft.com/office/powerpoint/2010/main" val="3836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8"/>
            <a:ext cx="2815155" cy="66831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8323" t="25807" r="15381"/>
          <a:stretch/>
        </p:blipFill>
        <p:spPr>
          <a:xfrm>
            <a:off x="2240923" y="174868"/>
            <a:ext cx="5228824" cy="304733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853" y="174868"/>
            <a:ext cx="4766338" cy="304733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904" y="3563207"/>
            <a:ext cx="2731348" cy="311448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צורה חופשית 9"/>
          <p:cNvSpPr/>
          <p:nvPr/>
        </p:nvSpPr>
        <p:spPr>
          <a:xfrm>
            <a:off x="9465972" y="1339403"/>
            <a:ext cx="991673" cy="1442434"/>
          </a:xfrm>
          <a:custGeom>
            <a:avLst/>
            <a:gdLst>
              <a:gd name="connsiteX0" fmla="*/ 0 w 991673"/>
              <a:gd name="connsiteY0" fmla="*/ 25758 h 1442434"/>
              <a:gd name="connsiteX1" fmla="*/ 850005 w 991673"/>
              <a:gd name="connsiteY1" fmla="*/ 0 h 1442434"/>
              <a:gd name="connsiteX2" fmla="*/ 991673 w 991673"/>
              <a:gd name="connsiteY2" fmla="*/ 1442434 h 1442434"/>
              <a:gd name="connsiteX3" fmla="*/ 334851 w 991673"/>
              <a:gd name="connsiteY3" fmla="*/ 1442434 h 1442434"/>
              <a:gd name="connsiteX4" fmla="*/ 38636 w 991673"/>
              <a:gd name="connsiteY4" fmla="*/ 309093 h 1442434"/>
              <a:gd name="connsiteX5" fmla="*/ 0 w 991673"/>
              <a:gd name="connsiteY5" fmla="*/ 25758 h 144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673" h="1442434">
                <a:moveTo>
                  <a:pt x="0" y="25758"/>
                </a:moveTo>
                <a:lnTo>
                  <a:pt x="850005" y="0"/>
                </a:lnTo>
                <a:lnTo>
                  <a:pt x="991673" y="1442434"/>
                </a:lnTo>
                <a:lnTo>
                  <a:pt x="334851" y="1442434"/>
                </a:lnTo>
                <a:lnTo>
                  <a:pt x="38636" y="309093"/>
                </a:lnTo>
                <a:lnTo>
                  <a:pt x="0" y="25758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צורה חופשית 11"/>
          <p:cNvSpPr/>
          <p:nvPr/>
        </p:nvSpPr>
        <p:spPr>
          <a:xfrm rot="21352322">
            <a:off x="4198514" y="386366"/>
            <a:ext cx="1004552" cy="1764405"/>
          </a:xfrm>
          <a:custGeom>
            <a:avLst/>
            <a:gdLst>
              <a:gd name="connsiteX0" fmla="*/ 0 w 991673"/>
              <a:gd name="connsiteY0" fmla="*/ 25758 h 1442434"/>
              <a:gd name="connsiteX1" fmla="*/ 850005 w 991673"/>
              <a:gd name="connsiteY1" fmla="*/ 0 h 1442434"/>
              <a:gd name="connsiteX2" fmla="*/ 991673 w 991673"/>
              <a:gd name="connsiteY2" fmla="*/ 1442434 h 1442434"/>
              <a:gd name="connsiteX3" fmla="*/ 334851 w 991673"/>
              <a:gd name="connsiteY3" fmla="*/ 1442434 h 1442434"/>
              <a:gd name="connsiteX4" fmla="*/ 38636 w 991673"/>
              <a:gd name="connsiteY4" fmla="*/ 309093 h 1442434"/>
              <a:gd name="connsiteX5" fmla="*/ 0 w 991673"/>
              <a:gd name="connsiteY5" fmla="*/ 25758 h 144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673" h="1442434">
                <a:moveTo>
                  <a:pt x="0" y="25758"/>
                </a:moveTo>
                <a:lnTo>
                  <a:pt x="850005" y="0"/>
                </a:lnTo>
                <a:lnTo>
                  <a:pt x="991673" y="1442434"/>
                </a:lnTo>
                <a:lnTo>
                  <a:pt x="334851" y="1442434"/>
                </a:lnTo>
                <a:lnTo>
                  <a:pt x="38636" y="309093"/>
                </a:lnTo>
                <a:lnTo>
                  <a:pt x="0" y="25758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ורה חופשית 12"/>
          <p:cNvSpPr/>
          <p:nvPr/>
        </p:nvSpPr>
        <p:spPr>
          <a:xfrm>
            <a:off x="8229600" y="1339403"/>
            <a:ext cx="862885" cy="1094704"/>
          </a:xfrm>
          <a:custGeom>
            <a:avLst/>
            <a:gdLst>
              <a:gd name="connsiteX0" fmla="*/ 0 w 862885"/>
              <a:gd name="connsiteY0" fmla="*/ 1171977 h 1171977"/>
              <a:gd name="connsiteX1" fmla="*/ 708338 w 862885"/>
              <a:gd name="connsiteY1" fmla="*/ 1107583 h 1171977"/>
              <a:gd name="connsiteX2" fmla="*/ 837127 w 862885"/>
              <a:gd name="connsiteY2" fmla="*/ 991673 h 1171977"/>
              <a:gd name="connsiteX3" fmla="*/ 862885 w 862885"/>
              <a:gd name="connsiteY3" fmla="*/ 837126 h 1171977"/>
              <a:gd name="connsiteX4" fmla="*/ 669701 w 862885"/>
              <a:gd name="connsiteY4" fmla="*/ 0 h 1171977"/>
              <a:gd name="connsiteX5" fmla="*/ 51515 w 862885"/>
              <a:gd name="connsiteY5" fmla="*/ 631064 h 1171977"/>
              <a:gd name="connsiteX6" fmla="*/ 0 w 862885"/>
              <a:gd name="connsiteY6" fmla="*/ 1171977 h 117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885" h="1171977">
                <a:moveTo>
                  <a:pt x="0" y="1171977"/>
                </a:moveTo>
                <a:lnTo>
                  <a:pt x="708338" y="1107583"/>
                </a:lnTo>
                <a:lnTo>
                  <a:pt x="837127" y="991673"/>
                </a:lnTo>
                <a:lnTo>
                  <a:pt x="862885" y="837126"/>
                </a:lnTo>
                <a:lnTo>
                  <a:pt x="669701" y="0"/>
                </a:lnTo>
                <a:lnTo>
                  <a:pt x="51515" y="631064"/>
                </a:lnTo>
                <a:lnTo>
                  <a:pt x="0" y="117197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צורה חופשית 13"/>
          <p:cNvSpPr/>
          <p:nvPr/>
        </p:nvSpPr>
        <p:spPr>
          <a:xfrm>
            <a:off x="2562896" y="540913"/>
            <a:ext cx="1133341" cy="1171977"/>
          </a:xfrm>
          <a:custGeom>
            <a:avLst/>
            <a:gdLst>
              <a:gd name="connsiteX0" fmla="*/ 0 w 862885"/>
              <a:gd name="connsiteY0" fmla="*/ 1171977 h 1171977"/>
              <a:gd name="connsiteX1" fmla="*/ 708338 w 862885"/>
              <a:gd name="connsiteY1" fmla="*/ 1107583 h 1171977"/>
              <a:gd name="connsiteX2" fmla="*/ 837127 w 862885"/>
              <a:gd name="connsiteY2" fmla="*/ 991673 h 1171977"/>
              <a:gd name="connsiteX3" fmla="*/ 862885 w 862885"/>
              <a:gd name="connsiteY3" fmla="*/ 837126 h 1171977"/>
              <a:gd name="connsiteX4" fmla="*/ 669701 w 862885"/>
              <a:gd name="connsiteY4" fmla="*/ 0 h 1171977"/>
              <a:gd name="connsiteX5" fmla="*/ 51515 w 862885"/>
              <a:gd name="connsiteY5" fmla="*/ 631064 h 1171977"/>
              <a:gd name="connsiteX6" fmla="*/ 0 w 862885"/>
              <a:gd name="connsiteY6" fmla="*/ 1171977 h 117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885" h="1171977">
                <a:moveTo>
                  <a:pt x="0" y="1171977"/>
                </a:moveTo>
                <a:lnTo>
                  <a:pt x="708338" y="1107583"/>
                </a:lnTo>
                <a:lnTo>
                  <a:pt x="837127" y="991673"/>
                </a:lnTo>
                <a:lnTo>
                  <a:pt x="862885" y="837126"/>
                </a:lnTo>
                <a:lnTo>
                  <a:pt x="669701" y="0"/>
                </a:lnTo>
                <a:lnTo>
                  <a:pt x="51515" y="631064"/>
                </a:lnTo>
                <a:lnTo>
                  <a:pt x="0" y="117197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9205122" y="6144841"/>
            <a:ext cx="2755058" cy="5328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מצב מוצע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804915" y="3820635"/>
            <a:ext cx="3721995" cy="17257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 smtClean="0"/>
              <a:t>שטחי </a:t>
            </a:r>
            <a:r>
              <a:rPr lang="he-IL" sz="3200" dirty="0" err="1" smtClean="0"/>
              <a:t>שצ"פ</a:t>
            </a:r>
            <a:r>
              <a:rPr lang="he-IL" sz="3200" dirty="0" smtClean="0"/>
              <a:t> </a:t>
            </a:r>
          </a:p>
          <a:p>
            <a:pPr algn="ctr"/>
            <a:r>
              <a:rPr lang="he-IL" sz="3200" dirty="0" smtClean="0"/>
              <a:t>המוצעים לביטול</a:t>
            </a:r>
            <a:endParaRPr lang="he-IL" sz="3200" dirty="0"/>
          </a:p>
        </p:txBody>
      </p:sp>
      <p:cxnSp>
        <p:nvCxnSpPr>
          <p:cNvPr id="4" name="מחבר חץ ישר 3"/>
          <p:cNvCxnSpPr>
            <a:stCxn id="2" idx="0"/>
          </p:cNvCxnSpPr>
          <p:nvPr/>
        </p:nvCxnSpPr>
        <p:spPr>
          <a:xfrm flipH="1" flipV="1">
            <a:off x="8727572" y="2057176"/>
            <a:ext cx="938341" cy="17634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>
            <a:stCxn id="2" idx="0"/>
          </p:cNvCxnSpPr>
          <p:nvPr/>
        </p:nvCxnSpPr>
        <p:spPr>
          <a:xfrm flipV="1">
            <a:off x="9665913" y="2381450"/>
            <a:ext cx="316109" cy="14391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</Words>
  <Application>Microsoft Office PowerPoint</Application>
  <PresentationFormat>מסך רחב</PresentationFormat>
  <Paragraphs>7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אביב בארי</dc:creator>
  <cp:lastModifiedBy>אביב בארי</cp:lastModifiedBy>
  <cp:revision>2</cp:revision>
  <dcterms:created xsi:type="dcterms:W3CDTF">2021-11-17T11:38:46Z</dcterms:created>
  <dcterms:modified xsi:type="dcterms:W3CDTF">2021-11-17T11:43:09Z</dcterms:modified>
</cp:coreProperties>
</file>